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ink/ink1.xml" ContentType="application/inkml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9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746" r:id="rId26"/>
    <p:sldId id="318" r:id="rId27"/>
    <p:sldId id="304" r:id="rId28"/>
    <p:sldId id="263" r:id="rId29"/>
    <p:sldId id="305" r:id="rId30"/>
    <p:sldId id="315" r:id="rId31"/>
    <p:sldId id="309" r:id="rId32"/>
    <p:sldId id="298" r:id="rId33"/>
    <p:sldId id="1683" r:id="rId34"/>
    <p:sldId id="1685" r:id="rId35"/>
    <p:sldId id="1686" r:id="rId36"/>
    <p:sldId id="1762" r:id="rId37"/>
    <p:sldId id="1675" r:id="rId38"/>
    <p:sldId id="1770" r:id="rId39"/>
    <p:sldId id="1687" r:id="rId40"/>
    <p:sldId id="1690" r:id="rId41"/>
    <p:sldId id="1688" r:id="rId42"/>
    <p:sldId id="1691" r:id="rId43"/>
    <p:sldId id="1747" r:id="rId44"/>
    <p:sldId id="319" r:id="rId45"/>
    <p:sldId id="1771" r:id="rId46"/>
    <p:sldId id="1360" r:id="rId47"/>
    <p:sldId id="1726" r:id="rId48"/>
    <p:sldId id="1357" r:id="rId49"/>
    <p:sldId id="1381" r:id="rId50"/>
    <p:sldId id="1775" r:id="rId51"/>
    <p:sldId id="1674" r:id="rId52"/>
    <p:sldId id="1681" r:id="rId53"/>
    <p:sldId id="1725" r:id="rId54"/>
    <p:sldId id="1692" r:id="rId55"/>
    <p:sldId id="1693" r:id="rId56"/>
    <p:sldId id="1731" r:id="rId57"/>
    <p:sldId id="1730" r:id="rId58"/>
    <p:sldId id="1732" r:id="rId59"/>
    <p:sldId id="1733" r:id="rId60"/>
    <p:sldId id="1694" r:id="rId61"/>
    <p:sldId id="1695" r:id="rId62"/>
    <p:sldId id="1701" r:id="rId63"/>
    <p:sldId id="1678" r:id="rId64"/>
    <p:sldId id="1707" r:id="rId65"/>
    <p:sldId id="1703" r:id="rId66"/>
    <p:sldId id="1706" r:id="rId67"/>
    <p:sldId id="1714" r:id="rId68"/>
    <p:sldId id="1185" r:id="rId69"/>
    <p:sldId id="1777" r:id="rId70"/>
    <p:sldId id="1699" r:id="rId71"/>
    <p:sldId id="1735" r:id="rId72"/>
    <p:sldId id="1705" r:id="rId73"/>
    <p:sldId id="1723" r:id="rId74"/>
    <p:sldId id="1361" r:id="rId75"/>
    <p:sldId id="1768" r:id="rId76"/>
    <p:sldId id="1748" r:id="rId77"/>
    <p:sldId id="1393" r:id="rId78"/>
    <p:sldId id="1761" r:id="rId79"/>
    <p:sldId id="1769" r:id="rId80"/>
    <p:sldId id="1382" r:id="rId81"/>
    <p:sldId id="1352" r:id="rId82"/>
    <p:sldId id="1722" r:id="rId83"/>
    <p:sldId id="1767" r:id="rId84"/>
    <p:sldId id="1396" r:id="rId85"/>
    <p:sldId id="1750" r:id="rId86"/>
    <p:sldId id="1751" r:id="rId87"/>
    <p:sldId id="1757" r:id="rId88"/>
    <p:sldId id="1754" r:id="rId89"/>
    <p:sldId id="1711" r:id="rId90"/>
    <p:sldId id="1765" r:id="rId91"/>
    <p:sldId id="1673" r:id="rId92"/>
    <p:sldId id="1758" r:id="rId93"/>
    <p:sldId id="1356" r:id="rId94"/>
    <p:sldId id="1778" r:id="rId95"/>
    <p:sldId id="1760" r:id="rId96"/>
    <p:sldId id="1741" r:id="rId97"/>
    <p:sldId id="1737" r:id="rId98"/>
    <p:sldId id="1744" r:id="rId99"/>
    <p:sldId id="1779" r:id="rId100"/>
    <p:sldId id="1745" r:id="rId101"/>
    <p:sldId id="1716" r:id="rId102"/>
    <p:sldId id="1740" r:id="rId103"/>
    <p:sldId id="1774" r:id="rId104"/>
    <p:sldId id="1353" r:id="rId105"/>
    <p:sldId id="1739" r:id="rId106"/>
    <p:sldId id="1720" r:id="rId107"/>
    <p:sldId id="1773" r:id="rId108"/>
    <p:sldId id="1729" r:id="rId109"/>
    <p:sldId id="1398" r:id="rId110"/>
    <p:sldId id="1368" r:id="rId111"/>
    <p:sldId id="1339" r:id="rId112"/>
    <p:sldId id="1082" r:id="rId113"/>
    <p:sldId id="1355" r:id="rId114"/>
    <p:sldId id="1742" r:id="rId115"/>
    <p:sldId id="736" r:id="rId116"/>
    <p:sldId id="807" r:id="rId117"/>
    <p:sldId id="1106" r:id="rId118"/>
    <p:sldId id="1099" r:id="rId119"/>
    <p:sldId id="1098" r:id="rId120"/>
    <p:sldId id="742" r:id="rId121"/>
    <p:sldId id="743" r:id="rId122"/>
    <p:sldId id="808" r:id="rId123"/>
    <p:sldId id="1108" r:id="rId124"/>
    <p:sldId id="815" r:id="rId125"/>
    <p:sldId id="816" r:id="rId126"/>
    <p:sldId id="1109" r:id="rId127"/>
    <p:sldId id="809" r:id="rId128"/>
    <p:sldId id="793" r:id="rId129"/>
    <p:sldId id="812" r:id="rId130"/>
    <p:sldId id="813" r:id="rId131"/>
    <p:sldId id="1772" r:id="rId132"/>
    <p:sldId id="1367" r:id="rId133"/>
    <p:sldId id="1721" r:id="rId134"/>
    <p:sldId id="1780" r:id="rId135"/>
    <p:sldId id="1781" r:id="rId136"/>
    <p:sldId id="1766" r:id="rId137"/>
    <p:sldId id="296" r:id="rId138"/>
    <p:sldId id="291" r:id="rId139"/>
    <p:sldId id="302" r:id="rId140"/>
    <p:sldId id="269" r:id="rId141"/>
    <p:sldId id="290" r:id="rId142"/>
    <p:sldId id="281" r:id="rId143"/>
    <p:sldId id="270" r:id="rId144"/>
    <p:sldId id="278" r:id="rId145"/>
    <p:sldId id="289" r:id="rId146"/>
    <p:sldId id="286" r:id="rId147"/>
    <p:sldId id="1728" r:id="rId148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6026" dt="2022-10-16T23:46:55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69221" autoAdjust="0"/>
  </p:normalViewPr>
  <p:slideViewPr>
    <p:cSldViewPr snapToGrid="0">
      <p:cViewPr varScale="1">
        <p:scale>
          <a:sx n="47" d="100"/>
          <a:sy n="47" d="100"/>
        </p:scale>
        <p:origin x="1372" y="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commentAuthors" Target="commentAuthors.xml"/><Relationship Id="rId155" Type="http://schemas.microsoft.com/office/2016/11/relationships/changesInfo" Target="changesInfos/changesInfo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presProps" Target="presProps.xml"/><Relationship Id="rId156" Type="http://schemas.microsoft.com/office/2015/10/relationships/revisionInfo" Target="revisionInfo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viewProps" Target="view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6T23:47:53.188" v="24001" actId="1076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7.png"/><Relationship Id="rId4" Type="http://schemas.openxmlformats.org/officeDocument/2006/relationships/notesSlide" Target="../notesSlides/notesSlide9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9.png"/><Relationship Id="rId5" Type="http://schemas.openxmlformats.org/officeDocument/2006/relationships/customXml" Target="../ink/ink1.xml"/><Relationship Id="rId10" Type="http://schemas.openxmlformats.org/officeDocument/2006/relationships/image" Target="../media/image218.png"/><Relationship Id="rId4" Type="http://schemas.openxmlformats.org/officeDocument/2006/relationships/image" Target="../media/image214.png"/><Relationship Id="rId9" Type="http://schemas.openxmlformats.org/officeDocument/2006/relationships/image" Target="../media/image21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02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3.svg"/><Relationship Id="rId5" Type="http://schemas.openxmlformats.org/officeDocument/2006/relationships/image" Target="../media/image232.png"/><Relationship Id="rId4" Type="http://schemas.openxmlformats.org/officeDocument/2006/relationships/slide" Target="slide104.xml"/><Relationship Id="rId9" Type="http://schemas.openxmlformats.org/officeDocument/2006/relationships/image" Target="../media/image23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5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201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00.png"/><Relationship Id="rId7" Type="http://schemas.openxmlformats.org/officeDocument/2006/relationships/image" Target="../media/image259.png"/><Relationship Id="rId12" Type="http://schemas.openxmlformats.org/officeDocument/2006/relationships/image" Target="../media/image264.sv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2.png"/><Relationship Id="rId4" Type="http://schemas.openxmlformats.org/officeDocument/2006/relationships/image" Target="../media/image26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48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75.png"/><Relationship Id="rId9" Type="http://schemas.openxmlformats.org/officeDocument/2006/relationships/image" Target="../media/image28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sv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129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sv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sv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7.jpeg"/><Relationship Id="rId4" Type="http://schemas.openxmlformats.org/officeDocument/2006/relationships/image" Target="../media/image156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1.png"/><Relationship Id="rId5" Type="http://schemas.openxmlformats.org/officeDocument/2006/relationships/image" Target="../media/image160.jpeg"/><Relationship Id="rId4" Type="http://schemas.openxmlformats.org/officeDocument/2006/relationships/image" Target="../media/image15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microsoft.com/office/2007/relationships/hdphoto" Target="../media/hdphoto1.wdp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5.svg"/><Relationship Id="rId11" Type="http://schemas.openxmlformats.org/officeDocument/2006/relationships/image" Target="../media/image180.sv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svg"/><Relationship Id="rId9" Type="http://schemas.openxmlformats.org/officeDocument/2006/relationships/image" Target="../media/image1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4" Type="http://schemas.openxmlformats.org/officeDocument/2006/relationships/hyperlink" Target="https://vas3k.com/blog/machine_learning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29" y="3167822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66" y="4684303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6739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074" y="4291844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563739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491732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396531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563739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026658" y="2586827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acontece?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  <p:bldP spid="3" grpId="0"/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60990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0345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31556</TotalTime>
  <Words>6361</Words>
  <Application>Microsoft Office PowerPoint</Application>
  <PresentationFormat>Widescreen</PresentationFormat>
  <Paragraphs>1125</Paragraphs>
  <Slides>132</Slides>
  <Notes>116</Notes>
  <HiddenSlides>16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132</vt:i4>
      </vt:variant>
    </vt:vector>
  </HeadingPairs>
  <TitlesOfParts>
    <vt:vector size="169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90</cp:revision>
  <dcterms:modified xsi:type="dcterms:W3CDTF">2022-10-16T23:48:05Z</dcterms:modified>
</cp:coreProperties>
</file>